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sldIdLst>
    <p:sldId id="269" r:id="rId3"/>
    <p:sldId id="270" r:id="rId4"/>
    <p:sldId id="273" r:id="rId5"/>
    <p:sldId id="272" r:id="rId6"/>
    <p:sldId id="271" r:id="rId7"/>
    <p:sldId id="274" r:id="rId8"/>
    <p:sldId id="275" r:id="rId9"/>
    <p:sldId id="277" r:id="rId10"/>
    <p:sldId id="276" r:id="rId11"/>
    <p:sldId id="278" r:id="rId12"/>
    <p:sldId id="279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8" autoAdjust="0"/>
    <p:restoredTop sz="86378" autoAdjust="0"/>
  </p:normalViewPr>
  <p:slideViewPr>
    <p:cSldViewPr>
      <p:cViewPr varScale="1">
        <p:scale>
          <a:sx n="92" d="100"/>
          <a:sy n="92" d="100"/>
        </p:scale>
        <p:origin x="69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1/2/17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we’ve talked a</a:t>
            </a:r>
            <a:r>
              <a:rPr lang="en-US" baseline="0" dirty="0" smtClean="0"/>
              <a:t> lot about how d3 enables a mental model for data visualization</a:t>
            </a:r>
          </a:p>
          <a:p>
            <a:r>
              <a:rPr lang="en-US" baseline="0" dirty="0" smtClean="0"/>
              <a:t>this is true for other languages as well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671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4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GPL, developed at US BLS 1994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1931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GPL, developed at US BLS 1994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698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GPL, developed at US BLS 1994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846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SPSS, old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576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SPSS, old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7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1 of 3, this</a:t>
            </a:r>
            <a:r>
              <a:rPr lang="en-US" baseline="0" dirty="0" smtClean="0"/>
              <a:t> is the data part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15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www.graphics.stanford.edu</a:t>
            </a:r>
            <a:r>
              <a:rPr lang="en-US" dirty="0" smtClean="0"/>
              <a:t>/projects/</a:t>
            </a:r>
            <a:r>
              <a:rPr lang="en-US" dirty="0" err="1" smtClean="0"/>
              <a:t>polaris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829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underlies</a:t>
            </a:r>
            <a:r>
              <a:rPr lang="en-US" baseline="0" dirty="0" smtClean="0"/>
              <a:t> polestar, voyager, </a:t>
            </a:r>
            <a:r>
              <a:rPr lang="en-US" baseline="0" dirty="0" err="1" smtClean="0"/>
              <a:t>lyra</a:t>
            </a:r>
            <a:endParaRPr lang="en-US" baseline="0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</a:t>
            </a:r>
            <a:r>
              <a:rPr lang="en-US" dirty="0" err="1" smtClean="0"/>
              <a:t>hci</a:t>
            </a:r>
            <a:r>
              <a:rPr lang="en-US" dirty="0" smtClean="0"/>
              <a:t>-design-at-</a:t>
            </a:r>
            <a:r>
              <a:rPr lang="en-US" dirty="0" err="1" smtClean="0"/>
              <a:t>uw</a:t>
            </a:r>
            <a:r>
              <a:rPr lang="en-US" dirty="0" smtClean="0"/>
              <a:t>/introducing-vega-lite-438f9215f09e#.olj5i9n53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710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 smtClean="0"/>
              <a:t>Grammar of Graphics</a:t>
            </a:r>
            <a:endParaRPr lang="en-US" dirty="0"/>
          </a:p>
        </p:txBody>
      </p:sp>
      <p:sp>
        <p:nvSpPr>
          <p:cNvPr id="5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Subtitle goes here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Vega-Lite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7870"/>
            <a:ext cx="9144000" cy="355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495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Vega-Lite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0381"/>
            <a:ext cx="91440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06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Graphics Production Language (GPL)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50" y="1888331"/>
            <a:ext cx="8216900" cy="3949700"/>
          </a:xfrm>
        </p:spPr>
      </p:pic>
    </p:spTree>
    <p:extLst>
      <p:ext uri="{BB962C8B-B14F-4D97-AF65-F5344CB8AC3E}">
        <p14:creationId xmlns:p14="http://schemas.microsoft.com/office/powerpoint/2010/main" val="359514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Graphics Production Language (GPL)</a:t>
            </a:r>
            <a:endParaRPr lang="en-US" sz="36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493458"/>
            <a:ext cx="8229600" cy="4921736"/>
          </a:xfrm>
        </p:spPr>
      </p:pic>
    </p:spTree>
    <p:extLst>
      <p:ext uri="{BB962C8B-B14F-4D97-AF65-F5344CB8AC3E}">
        <p14:creationId xmlns:p14="http://schemas.microsoft.com/office/powerpoint/2010/main" val="2125984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Graphics Production Language (GPL)</a:t>
            </a:r>
            <a:endParaRPr lang="en-US" sz="36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122" y="1417638"/>
            <a:ext cx="4429078" cy="5240514"/>
          </a:xfrm>
        </p:spPr>
      </p:pic>
    </p:spTree>
    <p:extLst>
      <p:ext uri="{BB962C8B-B14F-4D97-AF65-F5344CB8AC3E}">
        <p14:creationId xmlns:p14="http://schemas.microsoft.com/office/powerpoint/2010/main" val="826590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Visualization Markup Language (</a:t>
            </a:r>
            <a:r>
              <a:rPr lang="en-US" sz="3200" dirty="0" err="1" smtClean="0"/>
              <a:t>VizML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XML-based (like SVG).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30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Visualization Markup Language (</a:t>
            </a:r>
            <a:r>
              <a:rPr lang="en-US" sz="3200" dirty="0" err="1" smtClean="0"/>
              <a:t>VizML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XML-based (like SVG).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" y="2170449"/>
            <a:ext cx="5867400" cy="419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11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Visualization Markup Language (</a:t>
            </a:r>
            <a:r>
              <a:rPr lang="en-US" sz="3200" dirty="0" err="1" smtClean="0"/>
              <a:t>VizML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625" y="1417638"/>
            <a:ext cx="5555575" cy="4830935"/>
          </a:xfrm>
        </p:spPr>
      </p:pic>
    </p:spTree>
    <p:extLst>
      <p:ext uri="{BB962C8B-B14F-4D97-AF65-F5344CB8AC3E}">
        <p14:creationId xmlns:p14="http://schemas.microsoft.com/office/powerpoint/2010/main" val="1708573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VizQL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Proprietary visualization grammar underlying Tableau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Evolved from Polaris system at Stanford (extends Pivot Tables)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678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Vega and Vega-Lite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905000"/>
            <a:ext cx="86868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759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158</Words>
  <Application>Microsoft Macintosh PowerPoint</Application>
  <PresentationFormat>On-screen Show (4:3)</PresentationFormat>
  <Paragraphs>38</Paragraphs>
  <Slides>12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Arial</vt:lpstr>
      <vt:lpstr>Office Theme</vt:lpstr>
      <vt:lpstr>Custom Design</vt:lpstr>
      <vt:lpstr>Grammar of Graphics</vt:lpstr>
      <vt:lpstr>Graphics Production Language (GPL)</vt:lpstr>
      <vt:lpstr>Graphics Production Language (GPL)</vt:lpstr>
      <vt:lpstr>Graphics Production Language (GPL)</vt:lpstr>
      <vt:lpstr>Visualization Markup Language (VizML)</vt:lpstr>
      <vt:lpstr>Visualization Markup Language (VizML)</vt:lpstr>
      <vt:lpstr>Visualization Markup Language (VizML)</vt:lpstr>
      <vt:lpstr>VizQL</vt:lpstr>
      <vt:lpstr>Vega and Vega-Lite</vt:lpstr>
      <vt:lpstr>Vega-Lite</vt:lpstr>
      <vt:lpstr>Vega-Lite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Andrew Reagan</cp:lastModifiedBy>
  <cp:revision>89</cp:revision>
  <dcterms:created xsi:type="dcterms:W3CDTF">2016-03-21T14:12:59Z</dcterms:created>
  <dcterms:modified xsi:type="dcterms:W3CDTF">2017-01-02T18:08:36Z</dcterms:modified>
</cp:coreProperties>
</file>

<file path=docProps/thumbnail.jpeg>
</file>